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25199975" cy="35999738"/>
  <p:notesSz cx="6858000" cy="9144000"/>
  <p:embeddedFontLst>
    <p:embeddedFont>
      <p:font typeface="Amaranth" panose="020B0604020202020204" charset="0"/>
      <p:regular r:id="rId4"/>
      <p:bold r:id="rId5"/>
      <p:italic r:id="rId6"/>
      <p:boldItalic r:id="rId7"/>
    </p:embeddedFont>
    <p:embeddedFont>
      <p:font typeface="Titillium Web" panose="020B0604020202020204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6pPr>
    <a:lvl7pPr marL="2442793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7pPr>
    <a:lvl8pPr marL="2849924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8pPr>
    <a:lvl9pPr marL="3257057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A55D"/>
    <a:srgbClr val="9773CB"/>
    <a:srgbClr val="A994D8"/>
    <a:srgbClr val="BA8CDC"/>
    <a:srgbClr val="11EFE3"/>
    <a:srgbClr val="009BD2"/>
    <a:srgbClr val="A9F9F5"/>
    <a:srgbClr val="CE5E02"/>
    <a:srgbClr val="FD8B2F"/>
    <a:srgbClr val="7250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60"/>
  </p:normalViewPr>
  <p:slideViewPr>
    <p:cSldViewPr>
      <p:cViewPr varScale="1">
        <p:scale>
          <a:sx n="30" d="100"/>
          <a:sy n="30" d="100"/>
        </p:scale>
        <p:origin x="3378" y="132"/>
      </p:cViewPr>
      <p:guideLst>
        <p:guide orient="horz" pos="11339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8850" y="685800"/>
            <a:ext cx="24003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fld id="{B95F3361-2405-48EE-818C-467D1C22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6pPr>
    <a:lvl7pPr marL="2442793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7pPr>
    <a:lvl8pPr marL="2849924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8pPr>
    <a:lvl9pPr marL="3257057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  <a:lvl1pPr eaLnBrk="0" hangingPunct="0">
              <a:defRPr sz="38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1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28850" y="685800"/>
            <a:ext cx="2400300" cy="3429000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363" y="11183949"/>
            <a:ext cx="21419250" cy="7715223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18" y="20399158"/>
            <a:ext cx="17640347" cy="9201322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187502" indent="0" algn="ctr">
              <a:buNone/>
              <a:defRPr/>
            </a:lvl2pPr>
            <a:lvl3pPr marL="375003" indent="0" algn="ctr">
              <a:buNone/>
              <a:defRPr/>
            </a:lvl3pPr>
            <a:lvl4pPr marL="562505" indent="0" algn="ctr">
              <a:buNone/>
              <a:defRPr/>
            </a:lvl4pPr>
            <a:lvl5pPr marL="750007" indent="0" algn="ctr">
              <a:buNone/>
              <a:defRPr/>
            </a:lvl5pPr>
            <a:lvl6pPr marL="937508" indent="0" algn="ctr">
              <a:buNone/>
              <a:defRPr/>
            </a:lvl6pPr>
            <a:lvl7pPr marL="1125010" indent="0" algn="ctr">
              <a:buNone/>
              <a:defRPr/>
            </a:lvl7pPr>
            <a:lvl8pPr marL="1312512" indent="0" algn="ctr">
              <a:buNone/>
              <a:defRPr/>
            </a:lvl8pPr>
            <a:lvl9pPr marL="150001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B043562-595C-41E0-A431-AB378AFF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25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11865ABB-973D-4162-96BF-63AD8AB82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9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0166" y="1440962"/>
            <a:ext cx="5670176" cy="30718526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9635" y="1440962"/>
            <a:ext cx="16923030" cy="30718526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38E2FC5-3957-4F45-8892-8AA18086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667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5" y="1440962"/>
            <a:ext cx="22680706" cy="5999957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FA04B66-8F62-42BD-B0EA-2923AA341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88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E844B6AF-379B-4B34-AAC6-97D3032A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152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624" y="23133516"/>
            <a:ext cx="21420160" cy="7149253"/>
          </a:xfrm>
        </p:spPr>
        <p:txBody>
          <a:bodyPr anchor="t"/>
          <a:lstStyle>
            <a:defPPr>
              <a:defRPr kern="1200"/>
            </a:defPPr>
            <a:lvl1pPr algn="l">
              <a:defRPr sz="164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624" y="15258572"/>
            <a:ext cx="21420160" cy="7874942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820"/>
            </a:lvl1pPr>
            <a:lvl2pPr marL="187502" indent="0">
              <a:buNone/>
              <a:defRPr sz="738"/>
            </a:lvl2pPr>
            <a:lvl3pPr marL="375003" indent="0">
              <a:buNone/>
              <a:defRPr sz="656"/>
            </a:lvl3pPr>
            <a:lvl4pPr marL="562505" indent="0">
              <a:buNone/>
              <a:defRPr sz="574"/>
            </a:lvl4pPr>
            <a:lvl5pPr marL="750007" indent="0">
              <a:buNone/>
              <a:defRPr sz="574"/>
            </a:lvl5pPr>
            <a:lvl6pPr marL="937508" indent="0">
              <a:buNone/>
              <a:defRPr sz="574"/>
            </a:lvl6pPr>
            <a:lvl7pPr marL="1125010" indent="0">
              <a:buNone/>
              <a:defRPr sz="574"/>
            </a:lvl7pPr>
            <a:lvl8pPr marL="1312512" indent="0">
              <a:buNone/>
              <a:defRPr sz="574"/>
            </a:lvl8pPr>
            <a:lvl9pPr marL="1500013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B44BFBC0-7F94-4CE5-A00D-18BE726F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91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DF645C6-96DC-4F21-9A48-95AFF68A5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79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4" y="8058972"/>
            <a:ext cx="11134364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34" y="11416584"/>
            <a:ext cx="11134364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1423" y="8058972"/>
            <a:ext cx="11138923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423" y="11416584"/>
            <a:ext cx="11138923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2B12CE4-144C-4A27-8B3F-7EB79E6B2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F1FAA83-0A80-48DF-A2A9-D01CE04D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89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203DA95-0AAE-48A7-9DEF-F9FD3932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20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7" y="1434018"/>
            <a:ext cx="8290617" cy="6098916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2858" y="1434018"/>
            <a:ext cx="14087485" cy="30723736"/>
          </a:xfrm>
        </p:spPr>
        <p:txBody>
          <a:bodyPr/>
          <a:lstStyle>
            <a:defPPr>
              <a:defRPr kern="1200"/>
            </a:defPPr>
            <a:lvl1pPr>
              <a:defRPr sz="1312"/>
            </a:lvl1pPr>
            <a:lvl2pPr>
              <a:defRPr sz="1148"/>
            </a:lvl2pPr>
            <a:lvl3pPr>
              <a:defRPr sz="984"/>
            </a:lvl3pPr>
            <a:lvl4pPr>
              <a:defRPr sz="820"/>
            </a:lvl4pPr>
            <a:lvl5pPr>
              <a:defRPr sz="820"/>
            </a:lvl5pPr>
            <a:lvl6pPr>
              <a:defRPr sz="820"/>
            </a:lvl6pPr>
            <a:lvl7pPr>
              <a:defRPr sz="820"/>
            </a:lvl7pPr>
            <a:lvl8pPr>
              <a:defRPr sz="820"/>
            </a:lvl8pPr>
            <a:lvl9pPr>
              <a:defRPr sz="8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37" y="7532932"/>
            <a:ext cx="8290617" cy="2462482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77038B2-2801-40BE-BC48-C628781FF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01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188" y="25199471"/>
            <a:ext cx="15120168" cy="2975673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188" y="3216993"/>
            <a:ext cx="15120168" cy="2159880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312"/>
            </a:lvl1pPr>
            <a:lvl2pPr marL="187502" indent="0">
              <a:buNone/>
              <a:defRPr sz="1148"/>
            </a:lvl2pPr>
            <a:lvl3pPr marL="375003" indent="0">
              <a:buNone/>
              <a:defRPr sz="984"/>
            </a:lvl3pPr>
            <a:lvl4pPr marL="562505" indent="0">
              <a:buNone/>
              <a:defRPr sz="820"/>
            </a:lvl4pPr>
            <a:lvl5pPr marL="750007" indent="0">
              <a:buNone/>
              <a:defRPr sz="820"/>
            </a:lvl5pPr>
            <a:lvl6pPr marL="937508" indent="0">
              <a:buNone/>
              <a:defRPr sz="820"/>
            </a:lvl6pPr>
            <a:lvl7pPr marL="1125010" indent="0">
              <a:buNone/>
              <a:defRPr sz="820"/>
            </a:lvl7pPr>
            <a:lvl8pPr marL="1312512" indent="0">
              <a:buNone/>
              <a:defRPr sz="820"/>
            </a:lvl8pPr>
            <a:lvl9pPr marL="1500013" indent="0">
              <a:buNone/>
              <a:defRPr sz="82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188" y="28175145"/>
            <a:ext cx="15120168" cy="4223927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00A3960-9A0E-4A4A-BE72-10B88343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5" y="1440962"/>
            <a:ext cx="22680706" cy="5999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9635" y="8399247"/>
            <a:ext cx="22680706" cy="2376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9638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628" y="32784484"/>
            <a:ext cx="7980722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59622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2912" smtClean="0"/>
            </a:lvl1pPr>
          </a:lstStyle>
          <a:p>
            <a:pPr>
              <a:defRPr/>
            </a:pPr>
            <a:fld id="{2839560C-692A-406E-AC47-35009443A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defPPr>
        <a:defRPr kern="1200"/>
      </a:defPPr>
      <a:lvl1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+mj-lt"/>
          <a:ea typeface="+mj-ea"/>
          <a:cs typeface="+mj-cs"/>
        </a:defRPr>
      </a:lvl1pPr>
      <a:lvl2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2pPr>
      <a:lvl3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3pPr>
      <a:lvl4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4pPr>
      <a:lvl5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5pPr>
      <a:lvl6pPr marL="187502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6pPr>
      <a:lvl7pPr marL="375003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7pPr>
      <a:lvl8pPr marL="562505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8pPr>
      <a:lvl9pPr marL="750007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9pPr>
    </p:titleStyle>
    <p:bodyStyle>
      <a:defPPr>
        <a:defRPr kern="1200"/>
      </a:defPPr>
      <a:lvl1pPr marL="722663" indent="-722663" algn="l" defTabSz="1929054" rtl="0" eaLnBrk="0" fontAlgn="base" hangingPunct="0">
        <a:spcBef>
          <a:spcPct val="20000"/>
        </a:spcBef>
        <a:spcAft>
          <a:spcPct val="0"/>
        </a:spcAft>
        <a:buChar char="•"/>
        <a:defRPr sz="6766">
          <a:solidFill>
            <a:schemeClr val="tx1"/>
          </a:solidFill>
          <a:latin typeface="+mn-lt"/>
          <a:ea typeface="+mn-ea"/>
          <a:cs typeface="+mn-cs"/>
        </a:defRPr>
      </a:lvl1pPr>
      <a:lvl2pPr marL="1567722" indent="-603522" algn="l" defTabSz="1929054" rtl="0" eaLnBrk="0" fontAlgn="base" hangingPunct="0">
        <a:spcBef>
          <a:spcPct val="20000"/>
        </a:spcBef>
        <a:spcAft>
          <a:spcPct val="0"/>
        </a:spcAft>
        <a:buChar char="–"/>
        <a:defRPr sz="5906">
          <a:solidFill>
            <a:schemeClr val="tx1"/>
          </a:solidFill>
          <a:latin typeface="+mn-lt"/>
        </a:defRPr>
      </a:lvl2pPr>
      <a:lvl3pPr marL="2409527" indent="-480472" algn="l" defTabSz="1929054" rtl="0" eaLnBrk="0" fontAlgn="base" hangingPunct="0">
        <a:spcBef>
          <a:spcPct val="20000"/>
        </a:spcBef>
        <a:spcAft>
          <a:spcPct val="0"/>
        </a:spcAft>
        <a:buChar char="•"/>
        <a:defRPr sz="5086">
          <a:solidFill>
            <a:schemeClr val="tx1"/>
          </a:solidFill>
          <a:latin typeface="+mn-lt"/>
        </a:defRPr>
      </a:lvl3pPr>
      <a:lvl4pPr marL="3374379" indent="-481124" algn="l" defTabSz="1929054" rtl="0" eaLnBrk="0" fontAlgn="base" hangingPunct="0">
        <a:spcBef>
          <a:spcPct val="20000"/>
        </a:spcBef>
        <a:spcAft>
          <a:spcPct val="0"/>
        </a:spcAft>
        <a:buChar char="–"/>
        <a:defRPr sz="4224">
          <a:solidFill>
            <a:schemeClr val="tx1"/>
          </a:solidFill>
          <a:latin typeface="+mn-lt"/>
        </a:defRPr>
      </a:lvl4pPr>
      <a:lvl5pPr marL="4339881" indent="-482427" algn="l" defTabSz="1929054" rtl="0" eaLnBrk="0" fontAlgn="base" hangingPunct="0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5pPr>
      <a:lvl6pPr marL="4527383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6pPr>
      <a:lvl7pPr marL="4714885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7pPr>
      <a:lvl8pPr marL="4902386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8pPr>
      <a:lvl9pPr marL="5089888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1pPr>
      <a:lvl2pPr marL="18750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2pPr>
      <a:lvl3pPr marL="37500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3pPr>
      <a:lvl4pPr marL="562505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4pPr>
      <a:lvl5pPr marL="750007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5pPr>
      <a:lvl6pPr marL="937508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6pPr>
      <a:lvl7pPr marL="112501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7pPr>
      <a:lvl8pPr marL="131251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8pPr>
      <a:lvl9pPr marL="150001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3"/>
          <p:cNvSpPr txBox="1">
            <a:spLocks noChangeArrowheads="1"/>
          </p:cNvSpPr>
          <p:nvPr/>
        </p:nvSpPr>
        <p:spPr bwMode="auto">
          <a:xfrm>
            <a:off x="1017587" y="1934724"/>
            <a:ext cx="23241000" cy="4488395"/>
          </a:xfrm>
          <a:prstGeom prst="rect">
            <a:avLst/>
          </a:prstGeom>
          <a:solidFill>
            <a:srgbClr val="9773CB"/>
          </a:solidFill>
          <a:ln w="60325" cap="flat">
            <a:solidFill>
              <a:srgbClr val="FDA55D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4335318" y="4685412"/>
            <a:ext cx="16319140" cy="412020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Add Author</a:t>
            </a:r>
            <a:r>
              <a:rPr lang="sr-Latn-R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s </a:t>
            </a:r>
            <a:endParaRPr lang="en-US" sz="2333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4D4BC5-5256-4C2E-B3FB-87EA69B63AF3}"/>
              </a:ext>
            </a:extLst>
          </p:cNvPr>
          <p:cNvSpPr/>
          <p:nvPr/>
        </p:nvSpPr>
        <p:spPr>
          <a:xfrm>
            <a:off x="1011917" y="7120607"/>
            <a:ext cx="10978470" cy="8224368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5D5CB20-8752-4D75-A601-0EEB3443D27F}"/>
              </a:ext>
            </a:extLst>
          </p:cNvPr>
          <p:cNvSpPr/>
          <p:nvPr/>
        </p:nvSpPr>
        <p:spPr>
          <a:xfrm>
            <a:off x="952731" y="31917296"/>
            <a:ext cx="23296691" cy="1601616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EDA12B6-07B5-44F9-8F8B-E1BE6646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5" y="6798469"/>
            <a:ext cx="11017254" cy="9027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Background</a:t>
            </a:r>
          </a:p>
        </p:txBody>
      </p:sp>
      <p:sp>
        <p:nvSpPr>
          <p:cNvPr id="60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4979987" y="3234664"/>
            <a:ext cx="15029803" cy="1544784"/>
          </a:xfrm>
          <a:prstGeom prst="rect">
            <a:avLst/>
          </a:prstGeom>
        </p:spPr>
        <p:txBody>
          <a:bodyPr lIns="52498" tIns="26249" rIns="52498" bIns="26249"/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500" b="1" dirty="0">
                <a:solidFill>
                  <a:schemeClr val="bg1"/>
                </a:solidFill>
                <a:latin typeface="Amaranth" panose="02000503050000020004" pitchFamily="2" charset="0"/>
              </a:rPr>
              <a:t>Enter A Title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7917DA63-496B-42B4-A7A3-9F3183E4DD76}"/>
              </a:ext>
            </a:extLst>
          </p:cNvPr>
          <p:cNvSpPr txBox="1"/>
          <p:nvPr/>
        </p:nvSpPr>
        <p:spPr>
          <a:xfrm>
            <a:off x="4217987" y="5628318"/>
            <a:ext cx="16319140" cy="309556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Add A</a:t>
            </a:r>
            <a:r>
              <a:rPr lang="sr-Latn-R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filiations </a:t>
            </a:r>
            <a:endParaRPr lang="en-US" sz="1667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DD9B40-CCF2-4C72-961F-6261D11A4C57}"/>
              </a:ext>
            </a:extLst>
          </p:cNvPr>
          <p:cNvSpPr txBox="1"/>
          <p:nvPr/>
        </p:nvSpPr>
        <p:spPr>
          <a:xfrm>
            <a:off x="1334526" y="34106820"/>
            <a:ext cx="1599022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67" b="1" i="1" dirty="0"/>
              <a:t>Contact information of presenting author</a:t>
            </a:r>
            <a:endParaRPr lang="en-US" sz="2667" b="1" i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C6C375-4B98-4843-8EE6-4E3234758F27}"/>
              </a:ext>
            </a:extLst>
          </p:cNvPr>
          <p:cNvSpPr/>
          <p:nvPr/>
        </p:nvSpPr>
        <p:spPr>
          <a:xfrm>
            <a:off x="12599986" y="7120608"/>
            <a:ext cx="11582401" cy="8224366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F251CF-F040-4CB4-A6BC-C44D0137A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645" y="6798469"/>
            <a:ext cx="11593741" cy="9083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Materials and Methods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4B5F60C-9E6F-4B23-A1A9-CAA17FE7F6DF}"/>
              </a:ext>
            </a:extLst>
          </p:cNvPr>
          <p:cNvSpPr/>
          <p:nvPr/>
        </p:nvSpPr>
        <p:spPr>
          <a:xfrm>
            <a:off x="1011917" y="16289661"/>
            <a:ext cx="23241000" cy="10858502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6EB5AF9-1E77-49B2-B361-EEDE5D09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916" y="15637669"/>
            <a:ext cx="23240999" cy="8110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Results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0B8942A-5C75-4F48-9692-8640BA9BA5A9}"/>
              </a:ext>
            </a:extLst>
          </p:cNvPr>
          <p:cNvSpPr/>
          <p:nvPr/>
        </p:nvSpPr>
        <p:spPr>
          <a:xfrm>
            <a:off x="952731" y="27674538"/>
            <a:ext cx="23305856" cy="3131539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FA2B80-D9F1-49D7-BCE3-F7634FBA2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31" y="27524869"/>
            <a:ext cx="23305856" cy="8110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Conclusion</a:t>
            </a: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2D9062-C916-4C33-ACF1-69425AF3A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553" y="31106269"/>
            <a:ext cx="23296690" cy="8110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Acknowledgements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BF1750-E759-42E8-8433-259D12CFF0B1}"/>
              </a:ext>
            </a:extLst>
          </p:cNvPr>
          <p:cNvCxnSpPr>
            <a:cxnSpLocks/>
          </p:cNvCxnSpPr>
          <p:nvPr/>
        </p:nvCxnSpPr>
        <p:spPr bwMode="auto">
          <a:xfrm>
            <a:off x="712787" y="1724222"/>
            <a:ext cx="23830885" cy="0"/>
          </a:xfrm>
          <a:prstGeom prst="line">
            <a:avLst/>
          </a:prstGeom>
          <a:ln w="47625">
            <a:solidFill>
              <a:srgbClr val="11EFE3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0D52F6E-8A2E-45B6-8205-A19450A5C448}"/>
              </a:ext>
            </a:extLst>
          </p:cNvPr>
          <p:cNvCxnSpPr>
            <a:cxnSpLocks/>
          </p:cNvCxnSpPr>
          <p:nvPr/>
        </p:nvCxnSpPr>
        <p:spPr bwMode="auto">
          <a:xfrm>
            <a:off x="577717" y="1584917"/>
            <a:ext cx="24108078" cy="696"/>
          </a:xfrm>
          <a:prstGeom prst="line">
            <a:avLst/>
          </a:prstGeom>
          <a:ln w="47625">
            <a:solidFill>
              <a:srgbClr val="FD8B2F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7F6526-5030-4B24-A926-7763E265DEE9}"/>
              </a:ext>
            </a:extLst>
          </p:cNvPr>
          <p:cNvCxnSpPr>
            <a:cxnSpLocks/>
          </p:cNvCxnSpPr>
          <p:nvPr/>
        </p:nvCxnSpPr>
        <p:spPr bwMode="auto">
          <a:xfrm>
            <a:off x="712787" y="1485730"/>
            <a:ext cx="23973008" cy="0"/>
          </a:xfrm>
          <a:prstGeom prst="line">
            <a:avLst/>
          </a:prstGeom>
          <a:ln w="47625">
            <a:solidFill>
              <a:srgbClr val="7250BF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01451B47-252B-40F3-AD44-D33E95E0AC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 b="42004"/>
          <a:stretch/>
        </p:blipFill>
        <p:spPr>
          <a:xfrm flipH="1" flipV="1">
            <a:off x="23918209" y="25242"/>
            <a:ext cx="1250927" cy="23302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55AB65-ABF9-454A-9858-28396887A675}"/>
              </a:ext>
            </a:extLst>
          </p:cNvPr>
          <p:cNvSpPr txBox="1"/>
          <p:nvPr/>
        </p:nvSpPr>
        <p:spPr>
          <a:xfrm>
            <a:off x="7586770" y="948259"/>
            <a:ext cx="1026114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b="1" dirty="0"/>
              <a:t>The 1st Regional </a:t>
            </a:r>
            <a:r>
              <a:rPr lang="en-US" sz="3500" b="1" dirty="0">
                <a:solidFill>
                  <a:srgbClr val="CE5E02"/>
                </a:solidFill>
              </a:rPr>
              <a:t>SDIR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009BD2"/>
                </a:solidFill>
              </a:rPr>
              <a:t>HDIR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7030A0"/>
                </a:solidFill>
              </a:rPr>
              <a:t>MOKAD</a:t>
            </a:r>
            <a:r>
              <a:rPr lang="en-US" sz="3500" b="1" dirty="0"/>
              <a:t> Congress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-104188" y="28240"/>
            <a:ext cx="1438714" cy="233024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60" y="34992469"/>
            <a:ext cx="1155435" cy="81102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669AF35-8A4E-4C6E-9722-F9EBD8BCBD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078" y="34992469"/>
            <a:ext cx="1155435" cy="811027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hilosophicalseafoam|08-2022"/>
</p:tagLst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2876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Titillium Web</vt:lpstr>
      <vt:lpstr>Amaranth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Milica</cp:lastModifiedBy>
  <cp:revision>67</cp:revision>
  <dcterms:modified xsi:type="dcterms:W3CDTF">2025-08-06T11:38:10Z</dcterms:modified>
  <cp:category>science research poster</cp:category>
</cp:coreProperties>
</file>